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9AAD5-A96C-4BF3-9FC3-23E6ADE3DBCA}" v="18" dt="2023-10-11T19:54:12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l Bubadra" userId="d1febd1da25e9060" providerId="LiveId" clId="{AE69AAD5-A96C-4BF3-9FC3-23E6ADE3DBCA}"/>
    <pc:docChg chg="undo custSel addSld modSld">
      <pc:chgData name="Kalil Bubadra" userId="d1febd1da25e9060" providerId="LiveId" clId="{AE69AAD5-A96C-4BF3-9FC3-23E6ADE3DBCA}" dt="2023-10-11T19:54:12.320" v="294"/>
      <pc:docMkLst>
        <pc:docMk/>
      </pc:docMkLst>
      <pc:sldChg chg="addSp delSp modSp new mod setBg">
        <pc:chgData name="Kalil Bubadra" userId="d1febd1da25e9060" providerId="LiveId" clId="{AE69AAD5-A96C-4BF3-9FC3-23E6ADE3DBCA}" dt="2023-10-11T19:54:12.320" v="294"/>
        <pc:sldMkLst>
          <pc:docMk/>
          <pc:sldMk cId="2083619295" sldId="256"/>
        </pc:sldMkLst>
        <pc:spChg chg="del">
          <ac:chgData name="Kalil Bubadra" userId="d1febd1da25e9060" providerId="LiveId" clId="{AE69AAD5-A96C-4BF3-9FC3-23E6ADE3DBCA}" dt="2023-10-04T13:58:20.380" v="1" actId="478"/>
          <ac:spMkLst>
            <pc:docMk/>
            <pc:sldMk cId="2083619295" sldId="256"/>
            <ac:spMk id="2" creationId="{837CA4C2-5F25-E6B5-A6AA-5A48DADC6521}"/>
          </ac:spMkLst>
        </pc:spChg>
        <pc:spChg chg="del">
          <ac:chgData name="Kalil Bubadra" userId="d1febd1da25e9060" providerId="LiveId" clId="{AE69AAD5-A96C-4BF3-9FC3-23E6ADE3DBCA}" dt="2023-10-04T13:58:21.313" v="2" actId="478"/>
          <ac:spMkLst>
            <pc:docMk/>
            <pc:sldMk cId="2083619295" sldId="256"/>
            <ac:spMk id="3" creationId="{E63AF1BD-325C-726F-5165-D8A571744E3D}"/>
          </ac:spMkLst>
        </pc:spChg>
        <pc:spChg chg="add mod">
          <ac:chgData name="Kalil Bubadra" userId="d1febd1da25e9060" providerId="LiveId" clId="{AE69AAD5-A96C-4BF3-9FC3-23E6ADE3DBCA}" dt="2023-10-04T14:09:00.545" v="292" actId="1036"/>
          <ac:spMkLst>
            <pc:docMk/>
            <pc:sldMk cId="2083619295" sldId="256"/>
            <ac:spMk id="4" creationId="{9A97F7D0-18B3-83F6-0322-302292AE86A7}"/>
          </ac:spMkLst>
        </pc:spChg>
        <pc:spChg chg="add del mod">
          <ac:chgData name="Kalil Bubadra" userId="d1febd1da25e9060" providerId="LiveId" clId="{AE69AAD5-A96C-4BF3-9FC3-23E6ADE3DBCA}" dt="2023-10-04T14:01:07.419" v="183"/>
          <ac:spMkLst>
            <pc:docMk/>
            <pc:sldMk cId="2083619295" sldId="256"/>
            <ac:spMk id="5" creationId="{A7198215-6F85-9A30-4AF5-3C1AD29E7B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75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3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9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9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36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3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3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43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9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1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0709-4797-4CB4-8374-F6F3D60F2132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9EF6-5617-4CB1-9F07-08862B1C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21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A97F7D0-18B3-83F6-0322-302292AE86A7}"/>
              </a:ext>
            </a:extLst>
          </p:cNvPr>
          <p:cNvSpPr txBox="1"/>
          <p:nvPr/>
        </p:nvSpPr>
        <p:spPr>
          <a:xfrm>
            <a:off x="1613005" y="3821403"/>
            <a:ext cx="7465802" cy="1434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323"/>
              </a:spcBef>
              <a:spcAft>
                <a:spcPts val="1323"/>
              </a:spcAft>
            </a:pPr>
            <a:r>
              <a:rPr lang="pt-BR" sz="1764" b="1" dirty="0">
                <a:solidFill>
                  <a:schemeClr val="bg1"/>
                </a:solidFill>
              </a:rPr>
              <a:t>Insira seu nome aqui</a:t>
            </a:r>
          </a:p>
          <a:p>
            <a:pPr algn="ctr">
              <a:spcAft>
                <a:spcPts val="661"/>
              </a:spcAft>
            </a:pPr>
            <a:r>
              <a:rPr lang="pt-BR" sz="1323" dirty="0">
                <a:solidFill>
                  <a:schemeClr val="bg1"/>
                </a:solidFill>
              </a:rPr>
              <a:t>Participou como </a:t>
            </a:r>
            <a:r>
              <a:rPr lang="pt-BR" sz="1323" b="1" dirty="0">
                <a:solidFill>
                  <a:schemeClr val="bg1"/>
                </a:solidFill>
              </a:rPr>
              <a:t>CONGRESSISTA</a:t>
            </a:r>
            <a:r>
              <a:rPr lang="pt-BR" sz="1323" dirty="0">
                <a:solidFill>
                  <a:schemeClr val="bg1"/>
                </a:solidFill>
              </a:rPr>
              <a:t> do </a:t>
            </a:r>
            <a:r>
              <a:rPr lang="pt-BR" sz="1323" b="1" dirty="0">
                <a:solidFill>
                  <a:schemeClr val="bg1"/>
                </a:solidFill>
              </a:rPr>
              <a:t>XVII Congresso da Associação Brasileira de Flebologia e </a:t>
            </a:r>
            <a:r>
              <a:rPr lang="pt-BR" sz="1323" b="1" dirty="0" err="1">
                <a:solidFill>
                  <a:schemeClr val="bg1"/>
                </a:solidFill>
              </a:rPr>
              <a:t>Linfologia</a:t>
            </a:r>
            <a:r>
              <a:rPr lang="pt-BR" sz="1323" b="1" dirty="0">
                <a:solidFill>
                  <a:schemeClr val="bg1"/>
                </a:solidFill>
              </a:rPr>
              <a:t> e 10º </a:t>
            </a:r>
            <a:r>
              <a:rPr lang="pt-BR" sz="1323" b="1" dirty="0" err="1">
                <a:solidFill>
                  <a:schemeClr val="bg1"/>
                </a:solidFill>
              </a:rPr>
              <a:t>Brazilian</a:t>
            </a:r>
            <a:r>
              <a:rPr lang="pt-BR" sz="1323" b="1" dirty="0">
                <a:solidFill>
                  <a:schemeClr val="bg1"/>
                </a:solidFill>
              </a:rPr>
              <a:t> </a:t>
            </a:r>
            <a:r>
              <a:rPr lang="pt-BR" sz="1323" b="1" dirty="0" err="1">
                <a:solidFill>
                  <a:schemeClr val="bg1"/>
                </a:solidFill>
              </a:rPr>
              <a:t>International</a:t>
            </a:r>
            <a:r>
              <a:rPr lang="pt-BR" sz="1323" b="1" dirty="0">
                <a:solidFill>
                  <a:schemeClr val="bg1"/>
                </a:solidFill>
              </a:rPr>
              <a:t> Meeting </a:t>
            </a:r>
            <a:r>
              <a:rPr lang="pt-BR" sz="1323" b="1" dirty="0" err="1">
                <a:solidFill>
                  <a:schemeClr val="bg1"/>
                </a:solidFill>
              </a:rPr>
              <a:t>of</a:t>
            </a:r>
            <a:r>
              <a:rPr lang="pt-BR" sz="1323" b="1" dirty="0">
                <a:solidFill>
                  <a:schemeClr val="bg1"/>
                </a:solidFill>
              </a:rPr>
              <a:t> </a:t>
            </a:r>
            <a:r>
              <a:rPr lang="pt-BR" sz="1323" b="1" dirty="0" err="1">
                <a:solidFill>
                  <a:schemeClr val="bg1"/>
                </a:solidFill>
              </a:rPr>
              <a:t>Phlebology</a:t>
            </a:r>
            <a:r>
              <a:rPr lang="pt-BR" sz="1323" dirty="0">
                <a:solidFill>
                  <a:schemeClr val="bg1"/>
                </a:solidFill>
              </a:rPr>
              <a:t>, realizado nos dias 05, 06 e 07 de outubro de 2023, no World Trade Center São Paulo, em São </a:t>
            </a:r>
            <a:r>
              <a:rPr lang="pt-BR" sz="1323" dirty="0" err="1">
                <a:solidFill>
                  <a:schemeClr val="bg1"/>
                </a:solidFill>
              </a:rPr>
              <a:t>Paulo-SP</a:t>
            </a:r>
            <a:r>
              <a:rPr lang="pt-BR" sz="1323" dirty="0">
                <a:solidFill>
                  <a:schemeClr val="bg1"/>
                </a:solidFill>
              </a:rPr>
              <a:t>.</a:t>
            </a:r>
          </a:p>
          <a:p>
            <a:pPr algn="ctr">
              <a:spcAft>
                <a:spcPts val="661"/>
              </a:spcAft>
            </a:pPr>
            <a:r>
              <a:rPr lang="pt-BR" sz="1323" i="1" dirty="0">
                <a:solidFill>
                  <a:schemeClr val="bg1"/>
                </a:solidFill>
              </a:rPr>
              <a:t>Carga horária: 18 horas</a:t>
            </a:r>
          </a:p>
        </p:txBody>
      </p:sp>
    </p:spTree>
    <p:extLst>
      <p:ext uri="{BB962C8B-B14F-4D97-AF65-F5344CB8AC3E}">
        <p14:creationId xmlns:p14="http://schemas.microsoft.com/office/powerpoint/2010/main" val="2083619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54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Kalil Bubadra</dc:creator>
  <cp:lastModifiedBy>Kalil Bubadra</cp:lastModifiedBy>
  <cp:revision>1</cp:revision>
  <dcterms:created xsi:type="dcterms:W3CDTF">2023-10-04T13:58:16Z</dcterms:created>
  <dcterms:modified xsi:type="dcterms:W3CDTF">2023-10-11T19:54:15Z</dcterms:modified>
</cp:coreProperties>
</file>